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2" r:id="rId23"/>
    <p:sldId id="289" r:id="rId24"/>
    <p:sldId id="283" r:id="rId25"/>
    <p:sldId id="284" r:id="rId26"/>
    <p:sldId id="285" r:id="rId27"/>
    <p:sldId id="286" r:id="rId28"/>
    <p:sldId id="287" r:id="rId29"/>
    <p:sldId id="288" r:id="rId30"/>
    <p:sldId id="278" r:id="rId31"/>
    <p:sldId id="291" r:id="rId32"/>
    <p:sldId id="298" r:id="rId33"/>
    <p:sldId id="297" r:id="rId34"/>
    <p:sldId id="296" r:id="rId35"/>
    <p:sldId id="295" r:id="rId36"/>
    <p:sldId id="294" r:id="rId37"/>
    <p:sldId id="293" r:id="rId38"/>
    <p:sldId id="292" r:id="rId39"/>
    <p:sldId id="290" r:id="rId40"/>
    <p:sldId id="279" r:id="rId41"/>
    <p:sldId id="300" r:id="rId42"/>
    <p:sldId id="310" r:id="rId43"/>
    <p:sldId id="312" r:id="rId44"/>
    <p:sldId id="315" r:id="rId45"/>
    <p:sldId id="314" r:id="rId46"/>
    <p:sldId id="313" r:id="rId47"/>
    <p:sldId id="311" r:id="rId48"/>
    <p:sldId id="309" r:id="rId49"/>
    <p:sldId id="308" r:id="rId50"/>
    <p:sldId id="307" r:id="rId51"/>
    <p:sldId id="306" r:id="rId52"/>
    <p:sldId id="305" r:id="rId53"/>
    <p:sldId id="304" r:id="rId54"/>
    <p:sldId id="303" r:id="rId55"/>
    <p:sldId id="302" r:id="rId56"/>
    <p:sldId id="301" r:id="rId57"/>
    <p:sldId id="299" r:id="rId58"/>
    <p:sldId id="280" r:id="rId59"/>
    <p:sldId id="329" r:id="rId60"/>
    <p:sldId id="328" r:id="rId61"/>
    <p:sldId id="327" r:id="rId62"/>
    <p:sldId id="326" r:id="rId63"/>
    <p:sldId id="325" r:id="rId64"/>
    <p:sldId id="324" r:id="rId65"/>
    <p:sldId id="323" r:id="rId66"/>
    <p:sldId id="322" r:id="rId67"/>
    <p:sldId id="321" r:id="rId68"/>
    <p:sldId id="320" r:id="rId69"/>
    <p:sldId id="319" r:id="rId70"/>
    <p:sldId id="318" r:id="rId71"/>
    <p:sldId id="317" r:id="rId72"/>
    <p:sldId id="316" r:id="rId73"/>
    <p:sldId id="281" r:id="rId74"/>
    <p:sldId id="331" r:id="rId75"/>
    <p:sldId id="332" r:id="rId76"/>
    <p:sldId id="330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2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1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9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2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80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8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2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1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9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6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4794E-AE90-C843-8EE1-D996192D24BD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jpeg"/><Relationship Id="rId4" Type="http://schemas.openxmlformats.org/officeDocument/2006/relationships/hyperlink" Target="http://bp3.blogger.com/_Nrbfmb2CFWY/RzZPjnJR66I/AAAAAAAAAJ8/nv2-kC0SQe8/s1600-h/newfoundland1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jpeg"/><Relationship Id="rId4" Type="http://schemas.openxmlformats.org/officeDocument/2006/relationships/image" Target="../media/image15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jpeg"/><Relationship Id="rId4" Type="http://schemas.openxmlformats.org/officeDocument/2006/relationships/image" Target="../media/image15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jpeg"/><Relationship Id="rId4" Type="http://schemas.openxmlformats.org/officeDocument/2006/relationships/image" Target="../media/image15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9.jpg"/><Relationship Id="rId4" Type="http://schemas.openxmlformats.org/officeDocument/2006/relationships/image" Target="../media/image17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hyperlink" Target="http://www.offroaders.com/directory/animals/images/Pekingese-dog-breed-1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5.jpg"/><Relationship Id="rId4" Type="http://schemas.openxmlformats.org/officeDocument/2006/relationships/image" Target="../media/image18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6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6.jpg"/><Relationship Id="rId4" Type="http://schemas.openxmlformats.org/officeDocument/2006/relationships/image" Target="../media/image21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2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8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2.jpg"/><Relationship Id="rId4" Type="http://schemas.openxmlformats.org/officeDocument/2006/relationships/image" Target="../media/image23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5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8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2.jpg"/><Relationship Id="rId4" Type="http://schemas.openxmlformats.org/officeDocument/2006/relationships/image" Target="../media/image2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691" y="556419"/>
            <a:ext cx="8229600" cy="2087562"/>
          </a:xfrm>
        </p:spPr>
        <p:txBody>
          <a:bodyPr>
            <a:normAutofit/>
          </a:bodyPr>
          <a:lstStyle/>
          <a:p>
            <a:r>
              <a:rPr lang="en-US" dirty="0" smtClean="0"/>
              <a:t>Vet CDE Dog Breed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8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Labrador Retriever- 407</a:t>
            </a:r>
            <a:endParaRPr lang="en-US" dirty="0"/>
          </a:p>
        </p:txBody>
      </p:sp>
      <p:pic>
        <p:nvPicPr>
          <p:cNvPr id="3" name="Picture 2" descr="labrador-retri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2" y="3940753"/>
            <a:ext cx="3427228" cy="252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77" y="1417638"/>
            <a:ext cx="2174232" cy="1956809"/>
          </a:xfrm>
          <a:prstGeom prst="rect">
            <a:avLst/>
          </a:prstGeom>
        </p:spPr>
      </p:pic>
      <p:pic>
        <p:nvPicPr>
          <p:cNvPr id="5" name="Picture 4" descr="labrador_retrie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00" y="4035196"/>
            <a:ext cx="3549613" cy="2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Weimaraner</a:t>
            </a:r>
            <a:r>
              <a:rPr lang="en-US" dirty="0" smtClean="0"/>
              <a:t>- 408 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81" y="1417638"/>
            <a:ext cx="2375305" cy="2137774"/>
          </a:xfrm>
          <a:prstGeom prst="rect">
            <a:avLst/>
          </a:prstGeom>
        </p:spPr>
      </p:pic>
      <p:pic>
        <p:nvPicPr>
          <p:cNvPr id="4" name="Picture 3" descr="weimara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01" y="3750191"/>
            <a:ext cx="3825299" cy="2619498"/>
          </a:xfrm>
          <a:prstGeom prst="rect">
            <a:avLst/>
          </a:prstGeom>
        </p:spPr>
      </p:pic>
      <p:pic>
        <p:nvPicPr>
          <p:cNvPr id="5" name="Picture 4" descr="Weimara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50192"/>
            <a:ext cx="3676922" cy="261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155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Non-Sporting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04056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cs typeface="Arial" charset="0"/>
              </a:rPr>
              <a:t>Bichon </a:t>
            </a:r>
            <a:r>
              <a:rPr lang="en-US" dirty="0" err="1" smtClean="0">
                <a:latin typeface="Times New Roman" charset="0"/>
                <a:cs typeface="Arial" charset="0"/>
              </a:rPr>
              <a:t>Frise</a:t>
            </a:r>
            <a:r>
              <a:rPr lang="en-US" dirty="0" smtClean="0">
                <a:latin typeface="Times New Roman" charset="0"/>
                <a:cs typeface="Arial" charset="0"/>
              </a:rPr>
              <a:t>- 409</a:t>
            </a:r>
            <a:endParaRPr lang="en-US" dirty="0"/>
          </a:p>
        </p:txBody>
      </p:sp>
      <p:pic>
        <p:nvPicPr>
          <p:cNvPr id="3" name="Picture 2" descr="Bichon_Frise_600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9" y="3501725"/>
            <a:ext cx="3440626" cy="275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ichon_fr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60" y="3501725"/>
            <a:ext cx="4145340" cy="2838657"/>
          </a:xfrm>
          <a:prstGeom prst="rect">
            <a:avLst/>
          </a:prstGeom>
        </p:spPr>
      </p:pic>
      <p:pic>
        <p:nvPicPr>
          <p:cNvPr id="5" name="Picture 4" descr="sm_art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55" y="1417638"/>
            <a:ext cx="2048935" cy="18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53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Boston Terrier- 410</a:t>
            </a:r>
            <a:endParaRPr lang="en-US" dirty="0"/>
          </a:p>
        </p:txBody>
      </p:sp>
      <p:pic>
        <p:nvPicPr>
          <p:cNvPr id="3" name="Picture 2" descr="boston_terrier_h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90033"/>
            <a:ext cx="3006072" cy="25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15" y="1348367"/>
            <a:ext cx="2347329" cy="1938239"/>
          </a:xfrm>
          <a:prstGeom prst="rect">
            <a:avLst/>
          </a:prstGeom>
        </p:spPr>
      </p:pic>
      <p:pic>
        <p:nvPicPr>
          <p:cNvPr id="5" name="Picture 4" descr="boston_terr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39" y="3790033"/>
            <a:ext cx="3456069" cy="23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86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Bulldog-411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57" y="1583802"/>
            <a:ext cx="2078030" cy="1870227"/>
          </a:xfrm>
          <a:prstGeom prst="rect">
            <a:avLst/>
          </a:prstGeom>
        </p:spPr>
      </p:pic>
      <p:pic>
        <p:nvPicPr>
          <p:cNvPr id="4" name="Picture 3" descr="English-Bulld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53" y="3910805"/>
            <a:ext cx="2722704" cy="26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ulld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13" y="3896663"/>
            <a:ext cx="3872415" cy="26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4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Shar-Pei-412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38" y="1237414"/>
            <a:ext cx="2238648" cy="2014784"/>
          </a:xfrm>
          <a:prstGeom prst="rect">
            <a:avLst/>
          </a:prstGeom>
        </p:spPr>
      </p:pic>
      <p:pic>
        <p:nvPicPr>
          <p:cNvPr id="4" name="Picture 3" descr="chinese_shar_pe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48" y="3783247"/>
            <a:ext cx="3617195" cy="2476992"/>
          </a:xfrm>
          <a:prstGeom prst="rect">
            <a:avLst/>
          </a:prstGeom>
        </p:spPr>
      </p:pic>
      <p:pic>
        <p:nvPicPr>
          <p:cNvPr id="5" name="Picture 4" descr="chinese_sharpei_h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29" y="3783247"/>
            <a:ext cx="2624409" cy="28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164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Chow Chow-413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92" y="1417638"/>
            <a:ext cx="2097202" cy="1887482"/>
          </a:xfrm>
          <a:prstGeom prst="rect">
            <a:avLst/>
          </a:prstGeom>
        </p:spPr>
      </p:pic>
      <p:pic>
        <p:nvPicPr>
          <p:cNvPr id="4" name="Picture 3" descr="1198064050chow_ch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7" y="3487171"/>
            <a:ext cx="2566483" cy="292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how_ch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64" y="3487171"/>
            <a:ext cx="4285851" cy="29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47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cs typeface="Arial" charset="0"/>
              </a:rPr>
              <a:t>Dalmatian -414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07" y="1417638"/>
            <a:ext cx="2270434" cy="2043391"/>
          </a:xfrm>
          <a:prstGeom prst="rect">
            <a:avLst/>
          </a:prstGeom>
        </p:spPr>
      </p:pic>
      <p:pic>
        <p:nvPicPr>
          <p:cNvPr id="4" name="Picture 3" descr="dalmatian-dog-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14" y="3768929"/>
            <a:ext cx="3082262" cy="269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almati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60" y="3756607"/>
            <a:ext cx="3956440" cy="27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17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cs typeface="Arial" charset="0"/>
              </a:rPr>
              <a:t>Lhasa Apso</a:t>
            </a:r>
            <a:r>
              <a:rPr lang="en-US" dirty="0">
                <a:latin typeface="Times New Roman" charset="0"/>
                <a:cs typeface="Arial" charset="0"/>
              </a:rPr>
              <a:t>-</a:t>
            </a:r>
            <a:r>
              <a:rPr lang="en-US" dirty="0" smtClean="0">
                <a:latin typeface="Times New Roman" charset="0"/>
                <a:cs typeface="Arial" charset="0"/>
              </a:rPr>
              <a:t>415</a:t>
            </a:r>
            <a:endParaRPr lang="en-US" dirty="0"/>
          </a:p>
        </p:txBody>
      </p:sp>
      <p:pic>
        <p:nvPicPr>
          <p:cNvPr id="3" name="Picture 2" descr="lhasa_ap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49" y="3651040"/>
            <a:ext cx="3288440" cy="254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35" y="1417637"/>
            <a:ext cx="1931490" cy="1738341"/>
          </a:xfrm>
          <a:prstGeom prst="rect">
            <a:avLst/>
          </a:prstGeom>
        </p:spPr>
      </p:pic>
      <p:pic>
        <p:nvPicPr>
          <p:cNvPr id="5" name="Picture 4" descr="lhasa_aps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41" y="3715150"/>
            <a:ext cx="3623552" cy="24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5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Sporting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190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Poodle-416</a:t>
            </a:r>
            <a:endParaRPr lang="en-US" dirty="0"/>
          </a:p>
        </p:txBody>
      </p:sp>
      <p:pic>
        <p:nvPicPr>
          <p:cNvPr id="3" name="Picture 2" descr="sm_artwork_stand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48" y="1417637"/>
            <a:ext cx="2001068" cy="1800961"/>
          </a:xfrm>
          <a:prstGeom prst="rect">
            <a:avLst/>
          </a:prstGeom>
        </p:spPr>
      </p:pic>
      <p:pic>
        <p:nvPicPr>
          <p:cNvPr id="4" name="Picture 3" descr="pood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23" y="3715152"/>
            <a:ext cx="3679754" cy="2519832"/>
          </a:xfrm>
          <a:prstGeom prst="rect">
            <a:avLst/>
          </a:prstGeom>
        </p:spPr>
      </p:pic>
      <p:pic>
        <p:nvPicPr>
          <p:cNvPr id="5" name="Picture 4" descr="poodle_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36" y="3500914"/>
            <a:ext cx="2530324" cy="273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434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Terrier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9723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 Terrier-417</a:t>
            </a:r>
            <a:endParaRPr lang="en-US" dirty="0"/>
          </a:p>
        </p:txBody>
      </p:sp>
      <p:pic>
        <p:nvPicPr>
          <p:cNvPr id="3" name="Picture 2" descr="mini_bull_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47" y="3502888"/>
            <a:ext cx="2420584" cy="27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82" y="1160439"/>
            <a:ext cx="2046210" cy="1841590"/>
          </a:xfrm>
          <a:prstGeom prst="rect">
            <a:avLst/>
          </a:prstGeom>
        </p:spPr>
      </p:pic>
      <p:pic>
        <p:nvPicPr>
          <p:cNvPr id="5" name="Picture 4" descr="bull_terr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68" y="3502888"/>
            <a:ext cx="4074032" cy="27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87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Cairn Terrier-418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01" y="1205957"/>
            <a:ext cx="1789424" cy="1610482"/>
          </a:xfrm>
          <a:prstGeom prst="rect">
            <a:avLst/>
          </a:prstGeom>
        </p:spPr>
      </p:pic>
      <p:pic>
        <p:nvPicPr>
          <p:cNvPr id="4" name="Picture 3" descr="cairn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84" y="3500307"/>
            <a:ext cx="3899087" cy="2670027"/>
          </a:xfrm>
          <a:prstGeom prst="rect">
            <a:avLst/>
          </a:prstGeom>
        </p:spPr>
      </p:pic>
      <p:pic>
        <p:nvPicPr>
          <p:cNvPr id="5" name="Picture 4" descr="Cairn-Terr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74" y="3346357"/>
            <a:ext cx="2604427" cy="30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771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Miniature Schnauzer-419</a:t>
            </a:r>
            <a:endParaRPr lang="en-US" dirty="0"/>
          </a:p>
        </p:txBody>
      </p:sp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12" y="1417638"/>
            <a:ext cx="2135751" cy="1922176"/>
          </a:xfrm>
          <a:prstGeom prst="rect">
            <a:avLst/>
          </a:prstGeom>
        </p:spPr>
      </p:pic>
      <p:pic>
        <p:nvPicPr>
          <p:cNvPr id="5" name="Picture 4" descr="miniature_schnauz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41" y="3947012"/>
            <a:ext cx="3284959" cy="2249483"/>
          </a:xfrm>
          <a:prstGeom prst="rect">
            <a:avLst/>
          </a:prstGeom>
        </p:spPr>
      </p:pic>
      <p:pic>
        <p:nvPicPr>
          <p:cNvPr id="6" name="Picture 5" descr="220px-Miniature_Schnauzer_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5" y="3947012"/>
            <a:ext cx="3471216" cy="241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50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Parson Russell Terrier-420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72" y="1340662"/>
            <a:ext cx="1931490" cy="1738341"/>
          </a:xfrm>
          <a:prstGeom prst="rect">
            <a:avLst/>
          </a:prstGeom>
        </p:spPr>
      </p:pic>
      <p:pic>
        <p:nvPicPr>
          <p:cNvPr id="4" name="Picture 3" descr="parson_russell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64" y="3858176"/>
            <a:ext cx="3892422" cy="2665463"/>
          </a:xfrm>
          <a:prstGeom prst="rect">
            <a:avLst/>
          </a:prstGeom>
        </p:spPr>
      </p:pic>
      <p:pic>
        <p:nvPicPr>
          <p:cNvPr id="5" name="Picture 4" descr="220px-05052881_PRT_braun_ra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2" y="3877419"/>
            <a:ext cx="3528293" cy="26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86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Scottish Terrier-421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7" y="1282932"/>
            <a:ext cx="2145310" cy="1930779"/>
          </a:xfrm>
          <a:prstGeom prst="rect">
            <a:avLst/>
          </a:prstGeom>
        </p:spPr>
      </p:pic>
      <p:pic>
        <p:nvPicPr>
          <p:cNvPr id="4" name="Picture 3" descr="scottish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77" y="3838455"/>
            <a:ext cx="3695709" cy="2530757"/>
          </a:xfrm>
          <a:prstGeom prst="rect">
            <a:avLst/>
          </a:prstGeom>
        </p:spPr>
      </p:pic>
      <p:pic>
        <p:nvPicPr>
          <p:cNvPr id="5" name="Picture 4" descr="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28" y="3819687"/>
            <a:ext cx="3429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88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 Fox Terrier-422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46" y="1205956"/>
            <a:ext cx="2102546" cy="1892292"/>
          </a:xfrm>
          <a:prstGeom prst="rect">
            <a:avLst/>
          </a:prstGeom>
        </p:spPr>
      </p:pic>
      <p:pic>
        <p:nvPicPr>
          <p:cNvPr id="4" name="Picture 3" descr="smooth_fox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72" y="3384298"/>
            <a:ext cx="4379728" cy="2999161"/>
          </a:xfrm>
          <a:prstGeom prst="rect">
            <a:avLst/>
          </a:prstGeom>
        </p:spPr>
      </p:pic>
      <p:pic>
        <p:nvPicPr>
          <p:cNvPr id="5" name="Picture 4" descr="Smooth%20G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4" y="3642320"/>
            <a:ext cx="3109968" cy="256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937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Highland White Terrier-423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92" y="1225199"/>
            <a:ext cx="2001068" cy="1800961"/>
          </a:xfrm>
          <a:prstGeom prst="rect">
            <a:avLst/>
          </a:prstGeom>
        </p:spPr>
      </p:pic>
      <p:pic>
        <p:nvPicPr>
          <p:cNvPr id="4" name="Picture 3" descr="west_highland_white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3488936"/>
            <a:ext cx="4173443" cy="2857901"/>
          </a:xfrm>
          <a:prstGeom prst="rect">
            <a:avLst/>
          </a:prstGeom>
        </p:spPr>
      </p:pic>
      <p:pic>
        <p:nvPicPr>
          <p:cNvPr id="5" name="Picture 4" descr="west_highland_white_terr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8936"/>
            <a:ext cx="3470489" cy="290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343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Fox Terrier-424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04" y="1417637"/>
            <a:ext cx="1931490" cy="1738341"/>
          </a:xfrm>
          <a:prstGeom prst="rect">
            <a:avLst/>
          </a:prstGeom>
        </p:spPr>
      </p:pic>
      <p:pic>
        <p:nvPicPr>
          <p:cNvPr id="4" name="Picture 3" descr="wire_fox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05" y="3538248"/>
            <a:ext cx="4134802" cy="2831441"/>
          </a:xfrm>
          <a:prstGeom prst="rect">
            <a:avLst/>
          </a:prstGeom>
        </p:spPr>
      </p:pic>
      <p:pic>
        <p:nvPicPr>
          <p:cNvPr id="5" name="Picture 4" descr="wire-fox-terr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1" y="3538248"/>
            <a:ext cx="3115235" cy="304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6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Brittany- 400</a:t>
            </a:r>
            <a:endParaRPr lang="en-US" dirty="0"/>
          </a:p>
        </p:txBody>
      </p:sp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15" y="1244322"/>
            <a:ext cx="2214993" cy="1993494"/>
          </a:xfrm>
          <a:prstGeom prst="rect">
            <a:avLst/>
          </a:prstGeom>
        </p:spPr>
      </p:pic>
      <p:pic>
        <p:nvPicPr>
          <p:cNvPr id="5" name="Picture 4" descr="britta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77" y="3501647"/>
            <a:ext cx="4225466" cy="2893525"/>
          </a:xfrm>
          <a:prstGeom prst="rect">
            <a:avLst/>
          </a:prstGeom>
        </p:spPr>
      </p:pic>
      <p:pic>
        <p:nvPicPr>
          <p:cNvPr id="6" name="Picture 5" descr="Epagneul+Breton+BRITTANY+SPANIE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10" y="3501647"/>
            <a:ext cx="2893525" cy="289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313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Herding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22120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Cattle Dog-425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05" y="1197090"/>
            <a:ext cx="1855812" cy="1670231"/>
          </a:xfrm>
          <a:prstGeom prst="rect">
            <a:avLst/>
          </a:prstGeom>
        </p:spPr>
      </p:pic>
      <p:pic>
        <p:nvPicPr>
          <p:cNvPr id="4" name="Picture 3" descr="australian_cattle_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63" y="3280863"/>
            <a:ext cx="3748337" cy="2566796"/>
          </a:xfrm>
          <a:prstGeom prst="rect">
            <a:avLst/>
          </a:prstGeom>
        </p:spPr>
      </p:pic>
      <p:pic>
        <p:nvPicPr>
          <p:cNvPr id="5" name="Picture 4" descr="http://www.dogbreedsbook.com/breedsImages/Australian-Cattle-Dog-blue-Hee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4" y="3403597"/>
            <a:ext cx="3348030" cy="244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338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Shepherd-426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8" y="1417638"/>
            <a:ext cx="2003446" cy="1803101"/>
          </a:xfrm>
          <a:prstGeom prst="rect">
            <a:avLst/>
          </a:prstGeom>
        </p:spPr>
      </p:pic>
      <p:pic>
        <p:nvPicPr>
          <p:cNvPr id="4" name="Picture 3" descr="australian_shephe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57" y="3665739"/>
            <a:ext cx="3808117" cy="2607732"/>
          </a:xfrm>
          <a:prstGeom prst="rect">
            <a:avLst/>
          </a:prstGeom>
        </p:spPr>
      </p:pic>
      <p:pic>
        <p:nvPicPr>
          <p:cNvPr id="5" name="Picture 4" descr="australian shepherd d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6" y="3600822"/>
            <a:ext cx="3330404" cy="267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hoto of an australian shepherd d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6" y="1595516"/>
            <a:ext cx="1837289" cy="175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185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Border Collie-427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01" y="1282932"/>
            <a:ext cx="2260029" cy="2034026"/>
          </a:xfrm>
          <a:prstGeom prst="rect">
            <a:avLst/>
          </a:prstGeom>
        </p:spPr>
      </p:pic>
      <p:pic>
        <p:nvPicPr>
          <p:cNvPr id="4" name="Picture 3" descr="border_coll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91" y="3682590"/>
            <a:ext cx="3783509" cy="2590881"/>
          </a:xfrm>
          <a:prstGeom prst="rect">
            <a:avLst/>
          </a:prstGeom>
        </p:spPr>
      </p:pic>
      <p:pic>
        <p:nvPicPr>
          <p:cNvPr id="5" name="Picture 4" descr="what a border collie dog looks li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6" y="3694857"/>
            <a:ext cx="3449650" cy="25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225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Cardigan Welsh Corgi-428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67" y="1417638"/>
            <a:ext cx="2174502" cy="1957052"/>
          </a:xfrm>
          <a:prstGeom prst="rect">
            <a:avLst/>
          </a:prstGeom>
        </p:spPr>
      </p:pic>
      <p:pic>
        <p:nvPicPr>
          <p:cNvPr id="4" name="Picture 3" descr="cardigan_welsh_corg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93" y="3800445"/>
            <a:ext cx="3555199" cy="2434538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0" y="3968138"/>
            <a:ext cx="3198209" cy="21321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1920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Cardigan Welsh Corgis have larger ears, longer tails and "quieter" personalities.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98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Collie-429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29" y="1417638"/>
            <a:ext cx="1904867" cy="1714380"/>
          </a:xfrm>
          <a:prstGeom prst="rect">
            <a:avLst/>
          </a:prstGeom>
        </p:spPr>
      </p:pic>
      <p:pic>
        <p:nvPicPr>
          <p:cNvPr id="4" name="Picture 3" descr="coll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04" y="3396325"/>
            <a:ext cx="3695709" cy="2530757"/>
          </a:xfrm>
          <a:prstGeom prst="rect">
            <a:avLst/>
          </a:prstGeom>
        </p:spPr>
      </p:pic>
      <p:pic>
        <p:nvPicPr>
          <p:cNvPr id="5" name="Picture 4" descr="rough_coll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5" y="3641112"/>
            <a:ext cx="3060824" cy="229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20272" y="3165061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kern="1200" dirty="0">
                <a:solidFill>
                  <a:schemeClr val="bg1"/>
                </a:solidFill>
                <a:latin typeface="Arial" charset="0"/>
              </a:rPr>
              <a:t>standard</a:t>
            </a:r>
          </a:p>
        </p:txBody>
      </p:sp>
      <p:pic>
        <p:nvPicPr>
          <p:cNvPr id="7" name="Picture 6" descr="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3" y="1417638"/>
            <a:ext cx="1952579" cy="166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80043" y="855808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kern="1200" dirty="0">
                <a:latin typeface="Arial" charset="0"/>
              </a:rPr>
              <a:t>Smooth</a:t>
            </a:r>
          </a:p>
        </p:txBody>
      </p:sp>
    </p:spTree>
    <p:extLst>
      <p:ext uri="{BB962C8B-B14F-4D97-AF65-F5344CB8AC3E}">
        <p14:creationId xmlns:p14="http://schemas.microsoft.com/office/powerpoint/2010/main" val="3819936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Shepherd Dog-430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69" y="1417638"/>
            <a:ext cx="2059782" cy="1853804"/>
          </a:xfrm>
          <a:prstGeom prst="rect">
            <a:avLst/>
          </a:prstGeom>
        </p:spPr>
      </p:pic>
      <p:pic>
        <p:nvPicPr>
          <p:cNvPr id="4" name="Picture 3" descr="german_shepherd_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78" y="3646495"/>
            <a:ext cx="3892422" cy="2665463"/>
          </a:xfrm>
          <a:prstGeom prst="rect">
            <a:avLst/>
          </a:prstGeom>
        </p:spPr>
      </p:pic>
      <p:pic>
        <p:nvPicPr>
          <p:cNvPr id="5" name="Picture 4" descr="german_shepherd_h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54" y="3859270"/>
            <a:ext cx="312420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506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English Sheepdog-431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4" y="1417638"/>
            <a:ext cx="2328156" cy="2095340"/>
          </a:xfrm>
          <a:prstGeom prst="rect">
            <a:avLst/>
          </a:prstGeom>
        </p:spPr>
      </p:pic>
      <p:pic>
        <p:nvPicPr>
          <p:cNvPr id="4" name="Picture 3" descr="old_english_sheep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12" y="3609197"/>
            <a:ext cx="3553462" cy="2433349"/>
          </a:xfrm>
          <a:prstGeom prst="rect">
            <a:avLst/>
          </a:prstGeom>
        </p:spPr>
      </p:pic>
      <p:pic>
        <p:nvPicPr>
          <p:cNvPr id="5" name="Picture 4" descr="oldenglishsheepdog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4" y="3672394"/>
            <a:ext cx="2809489" cy="240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096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Pembroke Welsh Corgi-432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07" y="1513857"/>
            <a:ext cx="1939300" cy="1745370"/>
          </a:xfrm>
          <a:prstGeom prst="rect">
            <a:avLst/>
          </a:prstGeom>
        </p:spPr>
      </p:pic>
      <p:pic>
        <p:nvPicPr>
          <p:cNvPr id="4" name="Picture 3" descr="pembroke_welsh_corg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67" y="3569520"/>
            <a:ext cx="4061033" cy="2780925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56" y="3809999"/>
            <a:ext cx="2402261" cy="26507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833" y="1417370"/>
            <a:ext cx="2240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Pembroke Welsh Corgis usually have bobbed tails and foxier 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36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Shetland Sheepdog-433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47" y="1494612"/>
            <a:ext cx="1939301" cy="1745371"/>
          </a:xfrm>
          <a:prstGeom prst="rect">
            <a:avLst/>
          </a:prstGeom>
        </p:spPr>
      </p:pic>
      <p:pic>
        <p:nvPicPr>
          <p:cNvPr id="4" name="Picture 3" descr="shetland_sheep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94" y="4006163"/>
            <a:ext cx="3142376" cy="2151845"/>
          </a:xfrm>
          <a:prstGeom prst="rect">
            <a:avLst/>
          </a:prstGeom>
        </p:spPr>
      </p:pic>
      <p:pic>
        <p:nvPicPr>
          <p:cNvPr id="5" name="Picture 4" descr="shetland_sheepd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35" y="4006163"/>
            <a:ext cx="2382769" cy="23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hetland-sheepd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44117"/>
            <a:ext cx="2166840" cy="173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54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Cocker Spaniel-401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10" y="1417638"/>
            <a:ext cx="2280810" cy="2052729"/>
          </a:xfrm>
          <a:prstGeom prst="rect">
            <a:avLst/>
          </a:prstGeom>
        </p:spPr>
      </p:pic>
      <p:pic>
        <p:nvPicPr>
          <p:cNvPr id="4" name="Picture 3" descr="american_cocker_spaniel_h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51317"/>
            <a:ext cx="3645304" cy="281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cker_spani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31" y="3751317"/>
            <a:ext cx="4075169" cy="27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50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Working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18303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Akita-434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19" y="1417638"/>
            <a:ext cx="1768246" cy="1591421"/>
          </a:xfrm>
          <a:prstGeom prst="rect">
            <a:avLst/>
          </a:prstGeom>
        </p:spPr>
      </p:pic>
      <p:pic>
        <p:nvPicPr>
          <p:cNvPr id="4" name="Picture 3" descr="aki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18" y="3288264"/>
            <a:ext cx="2925488" cy="2003323"/>
          </a:xfrm>
          <a:prstGeom prst="rect">
            <a:avLst/>
          </a:prstGeom>
        </p:spPr>
      </p:pic>
      <p:pic>
        <p:nvPicPr>
          <p:cNvPr id="5" name="Picture 4" descr="sm_akita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9" y="3203884"/>
            <a:ext cx="2087703" cy="2087703"/>
          </a:xfrm>
          <a:prstGeom prst="rect">
            <a:avLst/>
          </a:prstGeom>
        </p:spPr>
      </p:pic>
      <p:pic>
        <p:nvPicPr>
          <p:cNvPr id="6" name="Picture 5" descr="aki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93" y="3550272"/>
            <a:ext cx="3153245" cy="25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775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Alaskan Malamute-435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35" y="1417638"/>
            <a:ext cx="1924107" cy="1731696"/>
          </a:xfrm>
          <a:prstGeom prst="rect">
            <a:avLst/>
          </a:prstGeom>
        </p:spPr>
      </p:pic>
      <p:pic>
        <p:nvPicPr>
          <p:cNvPr id="4" name="Picture 3" descr="sm_alaskan_malamut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66" y="3303284"/>
            <a:ext cx="2104216" cy="2104216"/>
          </a:xfrm>
          <a:prstGeom prst="rect">
            <a:avLst/>
          </a:prstGeom>
        </p:spPr>
      </p:pic>
      <p:pic>
        <p:nvPicPr>
          <p:cNvPr id="5" name="Picture 4" descr="sm_alaskan_malamute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48" y="3303284"/>
            <a:ext cx="2212991" cy="2212991"/>
          </a:xfrm>
          <a:prstGeom prst="rect">
            <a:avLst/>
          </a:prstGeom>
        </p:spPr>
      </p:pic>
      <p:pic>
        <p:nvPicPr>
          <p:cNvPr id="6" name="Picture 5" descr="alaskan-malamute-blog-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03284"/>
            <a:ext cx="2366941" cy="236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2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Bernese Mountain Dog-436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67" y="1417638"/>
            <a:ext cx="2380512" cy="2142460"/>
          </a:xfrm>
          <a:prstGeom prst="rect">
            <a:avLst/>
          </a:prstGeom>
        </p:spPr>
      </p:pic>
      <p:pic>
        <p:nvPicPr>
          <p:cNvPr id="4" name="Picture 3" descr="bernese_mountain_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79" y="3781953"/>
            <a:ext cx="2992060" cy="2048911"/>
          </a:xfrm>
          <a:prstGeom prst="rect">
            <a:avLst/>
          </a:prstGeom>
        </p:spPr>
      </p:pic>
      <p:pic>
        <p:nvPicPr>
          <p:cNvPr id="5" name="Picture 4" descr="sm_bernes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67" y="3781953"/>
            <a:ext cx="2048911" cy="2048911"/>
          </a:xfrm>
          <a:prstGeom prst="rect">
            <a:avLst/>
          </a:prstGeom>
        </p:spPr>
      </p:pic>
      <p:pic>
        <p:nvPicPr>
          <p:cNvPr id="6" name="Picture 5" descr="1190777662bernese_mountain_d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7" y="2997088"/>
            <a:ext cx="2871189" cy="242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560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Boxer-437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10" y="1641534"/>
            <a:ext cx="2001069" cy="1800962"/>
          </a:xfrm>
          <a:prstGeom prst="rect">
            <a:avLst/>
          </a:prstGeom>
        </p:spPr>
      </p:pic>
      <p:pic>
        <p:nvPicPr>
          <p:cNvPr id="4" name="Picture 3" descr="box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13" y="3846615"/>
            <a:ext cx="3572082" cy="2446099"/>
          </a:xfrm>
          <a:prstGeom prst="rect">
            <a:avLst/>
          </a:prstGeom>
        </p:spPr>
      </p:pic>
      <p:pic>
        <p:nvPicPr>
          <p:cNvPr id="5" name="Picture 4" descr="box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40" y="3846615"/>
            <a:ext cx="3099999" cy="27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203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Bullmastiff-438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85" y="1417638"/>
            <a:ext cx="2308915" cy="2078024"/>
          </a:xfrm>
          <a:prstGeom prst="rect">
            <a:avLst/>
          </a:prstGeom>
        </p:spPr>
      </p:pic>
      <p:pic>
        <p:nvPicPr>
          <p:cNvPr id="4" name="Picture 3" descr="bullmastif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8" y="3984564"/>
            <a:ext cx="3511142" cy="2404369"/>
          </a:xfrm>
          <a:prstGeom prst="rect">
            <a:avLst/>
          </a:prstGeom>
        </p:spPr>
      </p:pic>
      <p:pic>
        <p:nvPicPr>
          <p:cNvPr id="5" name="Picture 4" descr="bullmastiff295x2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00" y="3984564"/>
            <a:ext cx="2794084" cy="251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544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Doberman Pinscher-439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03" y="1570372"/>
            <a:ext cx="1960682" cy="1764614"/>
          </a:xfrm>
          <a:prstGeom prst="rect">
            <a:avLst/>
          </a:prstGeom>
        </p:spPr>
      </p:pic>
      <p:pic>
        <p:nvPicPr>
          <p:cNvPr id="5" name="Picture 4" descr="sm_doberman_pinscher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03" y="3848701"/>
            <a:ext cx="2347464" cy="2347464"/>
          </a:xfrm>
          <a:prstGeom prst="rect">
            <a:avLst/>
          </a:prstGeom>
        </p:spPr>
      </p:pic>
      <p:pic>
        <p:nvPicPr>
          <p:cNvPr id="6" name="Picture 5" descr="sm_doberman_pinscher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40" y="3675605"/>
            <a:ext cx="2520560" cy="2520560"/>
          </a:xfrm>
          <a:prstGeom prst="rect">
            <a:avLst/>
          </a:prstGeom>
        </p:spPr>
      </p:pic>
      <p:pic>
        <p:nvPicPr>
          <p:cNvPr id="7" name="Picture 6" descr="sm_doberman_pinscher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48701"/>
            <a:ext cx="2405097" cy="24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0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Schnauzer-440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8" y="1369215"/>
            <a:ext cx="2220495" cy="1998445"/>
          </a:xfrm>
          <a:prstGeom prst="rect">
            <a:avLst/>
          </a:prstGeom>
        </p:spPr>
      </p:pic>
      <p:pic>
        <p:nvPicPr>
          <p:cNvPr id="4" name="Picture 3" descr="giant_schnauz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10" y="3858176"/>
            <a:ext cx="3442790" cy="2357563"/>
          </a:xfrm>
          <a:prstGeom prst="rect">
            <a:avLst/>
          </a:prstGeom>
        </p:spPr>
      </p:pic>
      <p:pic>
        <p:nvPicPr>
          <p:cNvPr id="5" name="Picture 4" descr="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4" y="3858176"/>
            <a:ext cx="2529550" cy="246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005" y="2001352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Salt and Pepper or Solid 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15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Dane-441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92" y="1417638"/>
            <a:ext cx="1808664" cy="1627798"/>
          </a:xfrm>
          <a:prstGeom prst="rect">
            <a:avLst/>
          </a:prstGeom>
        </p:spPr>
      </p:pic>
      <p:pic>
        <p:nvPicPr>
          <p:cNvPr id="4" name="Picture 3" descr="great_da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32" y="3608007"/>
            <a:ext cx="3695708" cy="2530757"/>
          </a:xfrm>
          <a:prstGeom prst="rect">
            <a:avLst/>
          </a:prstGeom>
        </p:spPr>
      </p:pic>
      <p:pic>
        <p:nvPicPr>
          <p:cNvPr id="5" name="Picture 4" descr="great_dane_h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36" y="3608007"/>
            <a:ext cx="2416820" cy="26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98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Pyrenees-442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8" y="1417638"/>
            <a:ext cx="2001068" cy="1800961"/>
          </a:xfrm>
          <a:prstGeom prst="rect">
            <a:avLst/>
          </a:prstGeom>
        </p:spPr>
      </p:pic>
      <p:pic>
        <p:nvPicPr>
          <p:cNvPr id="4" name="Picture 3" descr="great_pyrene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70" y="3849857"/>
            <a:ext cx="3286326" cy="2250419"/>
          </a:xfrm>
          <a:prstGeom prst="rect">
            <a:avLst/>
          </a:prstGeom>
        </p:spPr>
      </p:pic>
      <p:pic>
        <p:nvPicPr>
          <p:cNvPr id="5" name="Picture 4" descr="great_pyrenees_h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27" y="3849857"/>
            <a:ext cx="3082015" cy="244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17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Setter-402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27" y="1288903"/>
            <a:ext cx="2642487" cy="2378238"/>
          </a:xfrm>
          <a:prstGeom prst="rect">
            <a:avLst/>
          </a:prstGeom>
        </p:spPr>
      </p:pic>
      <p:pic>
        <p:nvPicPr>
          <p:cNvPr id="4" name="Picture 3" descr="english_se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4" y="3801848"/>
            <a:ext cx="2770782" cy="277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nglish_set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23" y="3801848"/>
            <a:ext cx="4046221" cy="27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59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Mastiff-443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29" y="1417638"/>
            <a:ext cx="1885626" cy="1697063"/>
          </a:xfrm>
          <a:prstGeom prst="rect">
            <a:avLst/>
          </a:prstGeom>
        </p:spPr>
      </p:pic>
      <p:pic>
        <p:nvPicPr>
          <p:cNvPr id="4" name="Picture 3" descr="mastif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87" y="3723470"/>
            <a:ext cx="3358485" cy="2299832"/>
          </a:xfrm>
          <a:prstGeom prst="rect">
            <a:avLst/>
          </a:prstGeom>
        </p:spPr>
      </p:pic>
      <p:pic>
        <p:nvPicPr>
          <p:cNvPr id="5" name="Picture 4" descr="bullmastiff295x2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59" y="3550276"/>
            <a:ext cx="2966564" cy="267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671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Newfoundland-444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8" y="1278809"/>
            <a:ext cx="1960682" cy="1764614"/>
          </a:xfrm>
          <a:prstGeom prst="rect">
            <a:avLst/>
          </a:prstGeom>
        </p:spPr>
      </p:pic>
      <p:pic>
        <p:nvPicPr>
          <p:cNvPr id="4" name="Picture 3" descr="newfound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76" y="3415570"/>
            <a:ext cx="3920523" cy="2684706"/>
          </a:xfrm>
          <a:prstGeom prst="rect">
            <a:avLst/>
          </a:prstGeom>
        </p:spPr>
      </p:pic>
      <p:pic>
        <p:nvPicPr>
          <p:cNvPr id="5" name="Picture 4" descr="newfoundland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06" y="3415570"/>
            <a:ext cx="2967249" cy="299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643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Portuguese Water Dog-445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86" y="1403894"/>
            <a:ext cx="2559040" cy="2303136"/>
          </a:xfrm>
          <a:prstGeom prst="rect">
            <a:avLst/>
          </a:prstGeom>
        </p:spPr>
      </p:pic>
      <p:pic>
        <p:nvPicPr>
          <p:cNvPr id="4" name="Picture 3" descr="sm_portuguese_water_do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20" y="4099109"/>
            <a:ext cx="2337503" cy="2337503"/>
          </a:xfrm>
          <a:prstGeom prst="rect">
            <a:avLst/>
          </a:prstGeom>
        </p:spPr>
      </p:pic>
      <p:pic>
        <p:nvPicPr>
          <p:cNvPr id="5" name="Picture 4" descr="sm_portuguese_water_dog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40" y="4099109"/>
            <a:ext cx="2434386" cy="2434386"/>
          </a:xfrm>
          <a:prstGeom prst="rect">
            <a:avLst/>
          </a:prstGeom>
        </p:spPr>
      </p:pic>
      <p:pic>
        <p:nvPicPr>
          <p:cNvPr id="6" name="Picture 5" descr="sm_portuguese_water_dog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6" y="4223899"/>
            <a:ext cx="2212713" cy="22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814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Rottweiler-446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12" y="1263686"/>
            <a:ext cx="1712463" cy="1541217"/>
          </a:xfrm>
          <a:prstGeom prst="rect">
            <a:avLst/>
          </a:prstGeom>
        </p:spPr>
      </p:pic>
      <p:pic>
        <p:nvPicPr>
          <p:cNvPr id="4" name="Picture 3" descr="rottwei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19" y="3301460"/>
            <a:ext cx="3378462" cy="2313512"/>
          </a:xfrm>
          <a:prstGeom prst="rect">
            <a:avLst/>
          </a:prstGeom>
        </p:spPr>
      </p:pic>
      <p:pic>
        <p:nvPicPr>
          <p:cNvPr id="5" name="Picture 4" descr="Rottweiler - Dog Pic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62" y="3301460"/>
            <a:ext cx="3030414" cy="256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010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 Bernard-447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90" y="1417638"/>
            <a:ext cx="1853772" cy="1668395"/>
          </a:xfrm>
          <a:prstGeom prst="rect">
            <a:avLst/>
          </a:prstGeom>
        </p:spPr>
      </p:pic>
      <p:pic>
        <p:nvPicPr>
          <p:cNvPr id="4" name="Picture 3" descr="sm_saint_bernar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22" y="3348460"/>
            <a:ext cx="2795845" cy="2795845"/>
          </a:xfrm>
          <a:prstGeom prst="rect">
            <a:avLst/>
          </a:prstGeom>
        </p:spPr>
      </p:pic>
      <p:pic>
        <p:nvPicPr>
          <p:cNvPr id="5" name="Picture 4" descr="sm_saint_bernard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84" y="3598629"/>
            <a:ext cx="2327255" cy="2327255"/>
          </a:xfrm>
          <a:prstGeom prst="rect">
            <a:avLst/>
          </a:prstGeom>
        </p:spPr>
      </p:pic>
      <p:pic>
        <p:nvPicPr>
          <p:cNvPr id="6" name="Picture 5" descr="st-bernard-wallpa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8" y="3484674"/>
            <a:ext cx="2793106" cy="279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7769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Samoyed-448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92" y="1417638"/>
            <a:ext cx="1803198" cy="1622878"/>
          </a:xfrm>
          <a:prstGeom prst="rect">
            <a:avLst/>
          </a:prstGeom>
        </p:spPr>
      </p:pic>
      <p:pic>
        <p:nvPicPr>
          <p:cNvPr id="4" name="Picture 3" descr="sm_samoye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55" y="3560323"/>
            <a:ext cx="2482013" cy="2482013"/>
          </a:xfrm>
          <a:prstGeom prst="rect">
            <a:avLst/>
          </a:prstGeom>
        </p:spPr>
      </p:pic>
      <p:pic>
        <p:nvPicPr>
          <p:cNvPr id="5" name="Picture 4" descr="sm_samoyed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23" y="3560324"/>
            <a:ext cx="2462977" cy="2462977"/>
          </a:xfrm>
          <a:prstGeom prst="rect">
            <a:avLst/>
          </a:prstGeom>
        </p:spPr>
      </p:pic>
      <p:pic>
        <p:nvPicPr>
          <p:cNvPr id="6" name="Picture 5" descr="SamoyedHolly3Years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60323"/>
            <a:ext cx="2925181" cy="256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8397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Siberian Husky-449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05" y="1417639"/>
            <a:ext cx="2212714" cy="1991442"/>
          </a:xfrm>
          <a:prstGeom prst="rect">
            <a:avLst/>
          </a:prstGeom>
        </p:spPr>
      </p:pic>
      <p:pic>
        <p:nvPicPr>
          <p:cNvPr id="4" name="Picture 3" descr="sm_siberian_husk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30" y="3714093"/>
            <a:ext cx="2344389" cy="2344389"/>
          </a:xfrm>
          <a:prstGeom prst="rect">
            <a:avLst/>
          </a:prstGeom>
        </p:spPr>
      </p:pic>
      <p:pic>
        <p:nvPicPr>
          <p:cNvPr id="5" name="Picture 4" descr="siberian_husk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10" y="3810311"/>
            <a:ext cx="2873956" cy="1968035"/>
          </a:xfrm>
          <a:prstGeom prst="rect">
            <a:avLst/>
          </a:prstGeom>
        </p:spPr>
      </p:pic>
      <p:pic>
        <p:nvPicPr>
          <p:cNvPr id="6" name="Picture 5" descr="Siberian-hu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6" y="3822096"/>
            <a:ext cx="2685990" cy="19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4868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Schnauzer-450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05" y="1417637"/>
            <a:ext cx="1974254" cy="1776829"/>
          </a:xfrm>
          <a:prstGeom prst="rect">
            <a:avLst/>
          </a:prstGeom>
        </p:spPr>
      </p:pic>
      <p:pic>
        <p:nvPicPr>
          <p:cNvPr id="4" name="Picture 3" descr="standard_schnauz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88" y="3753639"/>
            <a:ext cx="3203812" cy="2193915"/>
          </a:xfrm>
          <a:prstGeom prst="rect">
            <a:avLst/>
          </a:prstGeom>
        </p:spPr>
      </p:pic>
      <p:pic>
        <p:nvPicPr>
          <p:cNvPr id="5" name="Picture 4" descr="rockyconver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44" y="3517680"/>
            <a:ext cx="2389540" cy="290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2933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Toy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856230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Cavalier King Charles Spaniel-451</a:t>
            </a:r>
            <a:endParaRPr lang="en-US" dirty="0"/>
          </a:p>
        </p:txBody>
      </p:sp>
      <p:pic>
        <p:nvPicPr>
          <p:cNvPr id="3" name="Picture 2" descr="Cavalier_King_Charles_Spani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7999"/>
            <a:ext cx="3441340" cy="258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valier_king_charles_spani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27" y="3867999"/>
            <a:ext cx="3769087" cy="2581005"/>
          </a:xfrm>
          <a:prstGeom prst="rect">
            <a:avLst/>
          </a:prstGeom>
        </p:spPr>
      </p:pic>
      <p:pic>
        <p:nvPicPr>
          <p:cNvPr id="5" name="Picture 4" descr="sm_art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1" y="1417638"/>
            <a:ext cx="1885626" cy="16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31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Springer Spaniel-403</a:t>
            </a:r>
            <a:endParaRPr lang="en-US" dirty="0"/>
          </a:p>
        </p:txBody>
      </p:sp>
      <p:pic>
        <p:nvPicPr>
          <p:cNvPr id="3" name="Picture 2" descr="ENGLISH+SPRINGER+SPANI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96" y="3473303"/>
            <a:ext cx="2424975" cy="290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48" y="1360165"/>
            <a:ext cx="2110356" cy="1899320"/>
          </a:xfrm>
          <a:prstGeom prst="rect">
            <a:avLst/>
          </a:prstGeom>
        </p:spPr>
      </p:pic>
      <p:pic>
        <p:nvPicPr>
          <p:cNvPr id="5" name="Picture 4" descr="english_springer_spani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20" y="3473303"/>
            <a:ext cx="4370154" cy="29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050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Chihuahua-452</a:t>
            </a:r>
            <a:endParaRPr lang="en-US" dirty="0"/>
          </a:p>
        </p:txBody>
      </p:sp>
      <p:pic>
        <p:nvPicPr>
          <p:cNvPr id="3" name="Picture 2" descr="Chihuahua-Smooth%20Co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26" y="3380995"/>
            <a:ext cx="3188108" cy="2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34" y="1282932"/>
            <a:ext cx="1803198" cy="1622878"/>
          </a:xfrm>
          <a:prstGeom prst="rect">
            <a:avLst/>
          </a:prstGeom>
        </p:spPr>
      </p:pic>
      <p:pic>
        <p:nvPicPr>
          <p:cNvPr id="5" name="Picture 4" descr="chihuahu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54" y="3375553"/>
            <a:ext cx="3925042" cy="261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92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Greyhound-453</a:t>
            </a:r>
            <a:endParaRPr lang="en-US" dirty="0"/>
          </a:p>
        </p:txBody>
      </p:sp>
      <p:pic>
        <p:nvPicPr>
          <p:cNvPr id="3" name="Picture 2" descr="italian_grey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87" y="3665044"/>
            <a:ext cx="3207203" cy="268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57" y="1417638"/>
            <a:ext cx="2081163" cy="1873047"/>
          </a:xfrm>
          <a:prstGeom prst="rect">
            <a:avLst/>
          </a:prstGeom>
        </p:spPr>
      </p:pic>
      <p:pic>
        <p:nvPicPr>
          <p:cNvPr id="5" name="Picture 4" descr="italian_grey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47" y="3665044"/>
            <a:ext cx="3921538" cy="2685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556" y="1955001"/>
            <a:ext cx="2977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ideally 13 inches to 15 inches.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686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Maltese-454</a:t>
            </a:r>
            <a:endParaRPr lang="en-US" dirty="0"/>
          </a:p>
        </p:txBody>
      </p:sp>
      <p:pic>
        <p:nvPicPr>
          <p:cNvPr id="3" name="Picture 2" descr="Maltese-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50" y="3633525"/>
            <a:ext cx="2909870" cy="290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46" y="1282931"/>
            <a:ext cx="2058791" cy="1852912"/>
          </a:xfrm>
          <a:prstGeom prst="rect">
            <a:avLst/>
          </a:prstGeom>
        </p:spPr>
      </p:pic>
      <p:pic>
        <p:nvPicPr>
          <p:cNvPr id="5" name="Picture 4" descr="malte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71" y="3633525"/>
            <a:ext cx="3976729" cy="27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46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Miniature Pinscher-455</a:t>
            </a:r>
            <a:endParaRPr lang="en-US" dirty="0"/>
          </a:p>
        </p:txBody>
      </p:sp>
      <p:pic>
        <p:nvPicPr>
          <p:cNvPr id="3" name="Picture 2" descr="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8" y="3467575"/>
            <a:ext cx="2907405" cy="263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93" y="1141195"/>
            <a:ext cx="2195883" cy="1976295"/>
          </a:xfrm>
          <a:prstGeom prst="rect">
            <a:avLst/>
          </a:prstGeom>
        </p:spPr>
      </p:pic>
      <p:pic>
        <p:nvPicPr>
          <p:cNvPr id="5" name="Picture 4" descr="sm_miniature_pinsche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02" y="3540854"/>
            <a:ext cx="2251194" cy="2251194"/>
          </a:xfrm>
          <a:prstGeom prst="rect">
            <a:avLst/>
          </a:prstGeom>
        </p:spPr>
      </p:pic>
      <p:pic>
        <p:nvPicPr>
          <p:cNvPr id="6" name="Picture 5" descr="sm_miniature_pinscher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72" y="3714092"/>
            <a:ext cx="2077956" cy="207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538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Papillon</a:t>
            </a:r>
            <a:r>
              <a:rPr lang="en-US" dirty="0" smtClean="0"/>
              <a:t>- 456</a:t>
            </a:r>
            <a:endParaRPr lang="en-US" dirty="0"/>
          </a:p>
        </p:txBody>
      </p:sp>
      <p:pic>
        <p:nvPicPr>
          <p:cNvPr id="3" name="Picture 2" descr="papill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48" y="3486258"/>
            <a:ext cx="2448881" cy="309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27" y="1282173"/>
            <a:ext cx="2078029" cy="1870226"/>
          </a:xfrm>
          <a:prstGeom prst="rect">
            <a:avLst/>
          </a:prstGeom>
        </p:spPr>
      </p:pic>
      <p:pic>
        <p:nvPicPr>
          <p:cNvPr id="5" name="Picture 4" descr="papill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38" y="3672954"/>
            <a:ext cx="4050498" cy="277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679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Pekingese-457</a:t>
            </a:r>
            <a:endParaRPr lang="en-US" dirty="0"/>
          </a:p>
        </p:txBody>
      </p:sp>
      <p:pic>
        <p:nvPicPr>
          <p:cNvPr id="3" name="Picture 2" descr="Pekingese-dog-breed-1_sma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1794"/>
            <a:ext cx="3809039" cy="251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31" y="1564558"/>
            <a:ext cx="2124845" cy="1912360"/>
          </a:xfrm>
          <a:prstGeom prst="rect">
            <a:avLst/>
          </a:prstGeom>
        </p:spPr>
      </p:pic>
      <p:pic>
        <p:nvPicPr>
          <p:cNvPr id="5" name="Picture 4" descr="pekinge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31" y="3861793"/>
            <a:ext cx="3662326" cy="25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67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Pomeranian-458</a:t>
            </a:r>
            <a:endParaRPr lang="en-US" dirty="0"/>
          </a:p>
        </p:txBody>
      </p:sp>
      <p:pic>
        <p:nvPicPr>
          <p:cNvPr id="3" name="Picture 2" descr="pomeran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18" y="3579343"/>
            <a:ext cx="2876335" cy="254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5" y="1417638"/>
            <a:ext cx="1866386" cy="1679747"/>
          </a:xfrm>
          <a:prstGeom prst="rect">
            <a:avLst/>
          </a:prstGeom>
        </p:spPr>
      </p:pic>
      <p:pic>
        <p:nvPicPr>
          <p:cNvPr id="5" name="Picture 4" descr="pomerani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53" y="3579343"/>
            <a:ext cx="3605304" cy="24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168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Poodle-459</a:t>
            </a:r>
            <a:endParaRPr lang="en-US" dirty="0"/>
          </a:p>
        </p:txBody>
      </p:sp>
      <p:pic>
        <p:nvPicPr>
          <p:cNvPr id="3" name="Picture 2" descr="finigan_toy_poo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6" y="3946770"/>
            <a:ext cx="2996509" cy="259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885" y="2174546"/>
            <a:ext cx="114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 10”</a:t>
            </a:r>
            <a:endParaRPr lang="en-US" dirty="0"/>
          </a:p>
        </p:txBody>
      </p:sp>
      <p:pic>
        <p:nvPicPr>
          <p:cNvPr id="5" name="Picture 4" descr="sm_poodl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48" y="3946770"/>
            <a:ext cx="2708220" cy="2708220"/>
          </a:xfrm>
          <a:prstGeom prst="rect">
            <a:avLst/>
          </a:prstGeom>
        </p:spPr>
      </p:pic>
      <p:pic>
        <p:nvPicPr>
          <p:cNvPr id="6" name="Picture 5" descr="sm_artwork_to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37" y="1417638"/>
            <a:ext cx="2337747" cy="21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59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Pug-460</a:t>
            </a:r>
            <a:endParaRPr lang="en-US" dirty="0"/>
          </a:p>
        </p:txBody>
      </p:sp>
      <p:pic>
        <p:nvPicPr>
          <p:cNvPr id="3" name="Picture 2" descr="pu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8" y="3816050"/>
            <a:ext cx="3430511" cy="257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25" y="1417638"/>
            <a:ext cx="2166691" cy="1950022"/>
          </a:xfrm>
          <a:prstGeom prst="rect">
            <a:avLst/>
          </a:prstGeom>
        </p:spPr>
      </p:pic>
      <p:pic>
        <p:nvPicPr>
          <p:cNvPr id="5" name="Picture 4" descr="pu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19" y="3816050"/>
            <a:ext cx="3792164" cy="25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26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Shih Tzu-461</a:t>
            </a:r>
            <a:endParaRPr lang="en-US" dirty="0"/>
          </a:p>
        </p:txBody>
      </p:sp>
      <p:pic>
        <p:nvPicPr>
          <p:cNvPr id="3" name="Picture 2" descr="shihtz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5" y="3706228"/>
            <a:ext cx="3063793" cy="264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84" y="1352086"/>
            <a:ext cx="2281412" cy="2053271"/>
          </a:xfrm>
          <a:prstGeom prst="rect">
            <a:avLst/>
          </a:prstGeom>
        </p:spPr>
      </p:pic>
      <p:pic>
        <p:nvPicPr>
          <p:cNvPr id="5" name="Picture 4" descr="shih_tz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16" y="3879422"/>
            <a:ext cx="3327460" cy="22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1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Short Haired Pointer-404</a:t>
            </a:r>
            <a:endParaRPr lang="en-US" dirty="0"/>
          </a:p>
        </p:txBody>
      </p:sp>
      <p:pic>
        <p:nvPicPr>
          <p:cNvPr id="3" name="Picture 2" descr="1190781437german_shorthaired_po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8338"/>
            <a:ext cx="3555866" cy="23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00" y="1218170"/>
            <a:ext cx="2520559" cy="2268503"/>
          </a:xfrm>
          <a:prstGeom prst="rect">
            <a:avLst/>
          </a:prstGeom>
        </p:spPr>
      </p:pic>
      <p:pic>
        <p:nvPicPr>
          <p:cNvPr id="5" name="Picture 4" descr="german_shorthaired_poin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64" y="3928338"/>
            <a:ext cx="3478970" cy="238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719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Silky Terrier-462</a:t>
            </a:r>
            <a:endParaRPr lang="en-US" dirty="0"/>
          </a:p>
        </p:txBody>
      </p:sp>
      <p:pic>
        <p:nvPicPr>
          <p:cNvPr id="3" name="Picture 2" descr="AUSTRALIAN+SILKY+TERRI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64" y="3516613"/>
            <a:ext cx="2868117" cy="281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lky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26" y="3618933"/>
            <a:ext cx="3960774" cy="2712269"/>
          </a:xfrm>
          <a:prstGeom prst="rect">
            <a:avLst/>
          </a:prstGeom>
        </p:spPr>
      </p:pic>
      <p:pic>
        <p:nvPicPr>
          <p:cNvPr id="5" name="Picture 4" descr="sm_art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45" y="1417638"/>
            <a:ext cx="1867344" cy="16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864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Toy Fox Terrier-463</a:t>
            </a:r>
            <a:endParaRPr lang="en-US" dirty="0"/>
          </a:p>
        </p:txBody>
      </p:sp>
      <p:pic>
        <p:nvPicPr>
          <p:cNvPr id="3" name="Picture 2" descr="703px-Toy_Fox_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86" y="3647795"/>
            <a:ext cx="2917009" cy="249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67" y="1417637"/>
            <a:ext cx="2078030" cy="1870227"/>
          </a:xfrm>
          <a:prstGeom prst="rect">
            <a:avLst/>
          </a:prstGeom>
        </p:spPr>
      </p:pic>
      <p:pic>
        <p:nvPicPr>
          <p:cNvPr id="5" name="Picture 4" descr="toy_fox_terr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51" y="3838936"/>
            <a:ext cx="3358480" cy="229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333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Yorkshire Terrier-464</a:t>
            </a:r>
            <a:endParaRPr lang="en-US" dirty="0"/>
          </a:p>
        </p:txBody>
      </p:sp>
      <p:pic>
        <p:nvPicPr>
          <p:cNvPr id="3" name="Picture 2" descr="1191991541yorkshire_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5" y="3872170"/>
            <a:ext cx="3734013" cy="250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37" y="1417637"/>
            <a:ext cx="2145310" cy="1930779"/>
          </a:xfrm>
          <a:prstGeom prst="rect">
            <a:avLst/>
          </a:prstGeom>
        </p:spPr>
      </p:pic>
      <p:pic>
        <p:nvPicPr>
          <p:cNvPr id="5" name="Picture 4" descr="yorkshire_terr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05" y="3872170"/>
            <a:ext cx="3653262" cy="25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5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Hound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035842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237"/>
            <a:ext cx="8229600" cy="1143000"/>
          </a:xfrm>
        </p:spPr>
        <p:txBody>
          <a:bodyPr/>
          <a:lstStyle/>
          <a:p>
            <a:r>
              <a:rPr lang="en-US" dirty="0" smtClean="0"/>
              <a:t>Afghan Hound-465</a:t>
            </a:r>
            <a:endParaRPr lang="en-US" dirty="0"/>
          </a:p>
        </p:txBody>
      </p:sp>
      <p:pic>
        <p:nvPicPr>
          <p:cNvPr id="3" name="Picture 2" descr="afghan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16" y="3948145"/>
            <a:ext cx="3048900" cy="25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10" y="1411237"/>
            <a:ext cx="2216568" cy="1994911"/>
          </a:xfrm>
          <a:prstGeom prst="rect">
            <a:avLst/>
          </a:prstGeom>
        </p:spPr>
      </p:pic>
      <p:pic>
        <p:nvPicPr>
          <p:cNvPr id="5" name="Picture 4" descr="sm_afghan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68" y="3948144"/>
            <a:ext cx="2517764" cy="251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528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Foxhound-466</a:t>
            </a:r>
            <a:endParaRPr lang="en-US" dirty="0"/>
          </a:p>
        </p:txBody>
      </p:sp>
      <p:pic>
        <p:nvPicPr>
          <p:cNvPr id="4" name="Picture 3" descr="1198068562american_fox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91" y="3972946"/>
            <a:ext cx="3279514" cy="247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86" y="1399528"/>
            <a:ext cx="2144050" cy="1929645"/>
          </a:xfrm>
          <a:prstGeom prst="rect">
            <a:avLst/>
          </a:prstGeom>
        </p:spPr>
      </p:pic>
      <p:pic>
        <p:nvPicPr>
          <p:cNvPr id="6" name="Picture 5" descr="american_fox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61" y="3972946"/>
            <a:ext cx="3611875" cy="24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009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Basenji-467</a:t>
            </a:r>
            <a:endParaRPr lang="en-US" dirty="0"/>
          </a:p>
        </p:txBody>
      </p:sp>
      <p:pic>
        <p:nvPicPr>
          <p:cNvPr id="3" name="Picture 2" descr="basen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0374"/>
            <a:ext cx="2382110" cy="275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05" y="1417638"/>
            <a:ext cx="1789627" cy="1610664"/>
          </a:xfrm>
          <a:prstGeom prst="rect">
            <a:avLst/>
          </a:prstGeom>
        </p:spPr>
      </p:pic>
      <p:pic>
        <p:nvPicPr>
          <p:cNvPr id="5" name="Picture 4" descr="sm_basenji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94" y="3602247"/>
            <a:ext cx="2382566" cy="2382566"/>
          </a:xfrm>
          <a:prstGeom prst="rect">
            <a:avLst/>
          </a:prstGeom>
        </p:spPr>
      </p:pic>
      <p:pic>
        <p:nvPicPr>
          <p:cNvPr id="6" name="Picture 5" descr="sm_basenji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17" y="3268861"/>
            <a:ext cx="2696708" cy="269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840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Basset Hound-468</a:t>
            </a:r>
            <a:endParaRPr lang="en-US" dirty="0"/>
          </a:p>
        </p:txBody>
      </p:sp>
      <p:pic>
        <p:nvPicPr>
          <p:cNvPr id="3" name="Picture 2" descr="My-Basset-Hound-Screen-Save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4" y="3746202"/>
            <a:ext cx="3439937" cy="251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71" y="1225200"/>
            <a:ext cx="2209455" cy="1988510"/>
          </a:xfrm>
          <a:prstGeom prst="rect">
            <a:avLst/>
          </a:prstGeom>
        </p:spPr>
      </p:pic>
      <p:pic>
        <p:nvPicPr>
          <p:cNvPr id="5" name="Picture 4" descr="basset_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30" y="3746202"/>
            <a:ext cx="3614304" cy="24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44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Beagle-469</a:t>
            </a:r>
            <a:endParaRPr lang="en-US" dirty="0"/>
          </a:p>
        </p:txBody>
      </p:sp>
      <p:pic>
        <p:nvPicPr>
          <p:cNvPr id="3" name="Picture 2" descr="beagle_0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85" y="3797388"/>
            <a:ext cx="3189646" cy="261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09" y="1282267"/>
            <a:ext cx="2003446" cy="1803101"/>
          </a:xfrm>
          <a:prstGeom prst="rect">
            <a:avLst/>
          </a:prstGeom>
        </p:spPr>
      </p:pic>
      <p:pic>
        <p:nvPicPr>
          <p:cNvPr id="5" name="Picture 4" descr="sm_beagl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2" y="3797388"/>
            <a:ext cx="2610789" cy="261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918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and Tan Coonhound-470</a:t>
            </a:r>
            <a:endParaRPr lang="en-US" dirty="0"/>
          </a:p>
        </p:txBody>
      </p:sp>
      <p:pic>
        <p:nvPicPr>
          <p:cNvPr id="3" name="Picture 2" descr="Black and Tan Coon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77" y="3755550"/>
            <a:ext cx="2816735" cy="226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62" y="1417638"/>
            <a:ext cx="2251194" cy="2026074"/>
          </a:xfrm>
          <a:prstGeom prst="rect">
            <a:avLst/>
          </a:prstGeom>
        </p:spPr>
      </p:pic>
      <p:pic>
        <p:nvPicPr>
          <p:cNvPr id="5" name="Picture 4" descr="black_tan_coon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97" y="3755550"/>
            <a:ext cx="3311636" cy="22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2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Retriever-405</a:t>
            </a:r>
            <a:endParaRPr lang="en-US" dirty="0"/>
          </a:p>
        </p:txBody>
      </p:sp>
      <p:pic>
        <p:nvPicPr>
          <p:cNvPr id="3" name="Picture 2" descr="GOLDEN+RETRI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05505"/>
            <a:ext cx="2955178" cy="296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41" y="1275259"/>
            <a:ext cx="2111071" cy="1899964"/>
          </a:xfrm>
          <a:prstGeom prst="rect">
            <a:avLst/>
          </a:prstGeom>
        </p:spPr>
      </p:pic>
      <p:pic>
        <p:nvPicPr>
          <p:cNvPr id="5" name="Picture 4" descr="golden_retrie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05" y="3473300"/>
            <a:ext cx="4229646" cy="28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001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Bloodhound-471</a:t>
            </a:r>
            <a:endParaRPr lang="en-US" dirty="0"/>
          </a:p>
        </p:txBody>
      </p:sp>
      <p:pic>
        <p:nvPicPr>
          <p:cNvPr id="3" name="Picture 2" descr="Blood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09" y="3930932"/>
            <a:ext cx="2856973" cy="238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7" y="1417638"/>
            <a:ext cx="2174503" cy="1957052"/>
          </a:xfrm>
          <a:prstGeom prst="rect">
            <a:avLst/>
          </a:prstGeom>
        </p:spPr>
      </p:pic>
      <p:pic>
        <p:nvPicPr>
          <p:cNvPr id="5" name="Picture 4" descr="blood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55" y="3930932"/>
            <a:ext cx="3527096" cy="24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021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Dachshund-472</a:t>
            </a:r>
            <a:endParaRPr lang="en-US" dirty="0"/>
          </a:p>
        </p:txBody>
      </p:sp>
      <p:pic>
        <p:nvPicPr>
          <p:cNvPr id="3" name="Picture 2" descr="dachshund336x_119077921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39" y="3947814"/>
            <a:ext cx="3546350" cy="23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iniature-long-haired-dachsh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88" y="4002340"/>
            <a:ext cx="3415812" cy="21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m_art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15" y="1287529"/>
            <a:ext cx="1733944" cy="1560550"/>
          </a:xfrm>
          <a:prstGeom prst="rect">
            <a:avLst/>
          </a:prstGeom>
        </p:spPr>
      </p:pic>
      <p:pic>
        <p:nvPicPr>
          <p:cNvPr id="6" name="Picture 5" descr="dachshu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005306" cy="20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784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Foxhound-473</a:t>
            </a:r>
            <a:endParaRPr lang="en-US" dirty="0"/>
          </a:p>
        </p:txBody>
      </p:sp>
      <p:pic>
        <p:nvPicPr>
          <p:cNvPr id="3" name="Picture 2" descr="English Foxhound - Dog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64" y="3754969"/>
            <a:ext cx="2908010" cy="265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08" y="1417638"/>
            <a:ext cx="2039549" cy="1835594"/>
          </a:xfrm>
          <a:prstGeom prst="rect">
            <a:avLst/>
          </a:prstGeom>
        </p:spPr>
      </p:pic>
      <p:pic>
        <p:nvPicPr>
          <p:cNvPr id="5" name="Picture 4" descr="english_fox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199" y="3754969"/>
            <a:ext cx="3874525" cy="26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884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Greyhound-474</a:t>
            </a:r>
            <a:endParaRPr lang="en-US" dirty="0"/>
          </a:p>
        </p:txBody>
      </p:sp>
      <p:pic>
        <p:nvPicPr>
          <p:cNvPr id="3" name="Picture 2" descr="greyhoundE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5" y="3750731"/>
            <a:ext cx="3543260" cy="265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28" y="1417638"/>
            <a:ext cx="2078030" cy="1870227"/>
          </a:xfrm>
          <a:prstGeom prst="rect">
            <a:avLst/>
          </a:prstGeom>
        </p:spPr>
      </p:pic>
      <p:pic>
        <p:nvPicPr>
          <p:cNvPr id="5" name="Picture 4" descr="grey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14" y="3750731"/>
            <a:ext cx="3876470" cy="26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756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Whippet-475</a:t>
            </a:r>
            <a:endParaRPr lang="en-US" dirty="0"/>
          </a:p>
        </p:txBody>
      </p:sp>
      <p:pic>
        <p:nvPicPr>
          <p:cNvPr id="3" name="Picture 2" descr="[Whippet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84214"/>
            <a:ext cx="2888056" cy="274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15" y="1186711"/>
            <a:ext cx="2039683" cy="1835715"/>
          </a:xfrm>
          <a:prstGeom prst="rect">
            <a:avLst/>
          </a:prstGeom>
        </p:spPr>
      </p:pic>
      <p:pic>
        <p:nvPicPr>
          <p:cNvPr id="5" name="Picture 4" descr="sm_whippe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12" y="3684214"/>
            <a:ext cx="2646988" cy="2646988"/>
          </a:xfrm>
          <a:prstGeom prst="rect">
            <a:avLst/>
          </a:prstGeom>
        </p:spPr>
      </p:pic>
      <p:pic>
        <p:nvPicPr>
          <p:cNvPr id="6" name="Picture 5" descr="sm_whippet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15" y="4041237"/>
            <a:ext cx="2020551" cy="20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8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Irish Setter-406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31" y="1417638"/>
            <a:ext cx="2174502" cy="1957052"/>
          </a:xfrm>
          <a:prstGeom prst="rect">
            <a:avLst/>
          </a:prstGeom>
        </p:spPr>
      </p:pic>
      <p:pic>
        <p:nvPicPr>
          <p:cNvPr id="4" name="Picture 3" descr="irish_set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17" y="3684983"/>
            <a:ext cx="3470893" cy="2376807"/>
          </a:xfrm>
          <a:prstGeom prst="rect">
            <a:avLst/>
          </a:prstGeom>
        </p:spPr>
      </p:pic>
      <p:pic>
        <p:nvPicPr>
          <p:cNvPr id="5" name="Picture 4" descr="irish-setter-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1" y="3684983"/>
            <a:ext cx="2900510" cy="237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358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215</Words>
  <Application>Microsoft Office PowerPoint</Application>
  <PresentationFormat>On-screen Show (4:3)</PresentationFormat>
  <Paragraphs>91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Vet CDE Dog Breed</vt:lpstr>
      <vt:lpstr>Sporting Group</vt:lpstr>
      <vt:lpstr>Brittany- 400</vt:lpstr>
      <vt:lpstr>Cocker Spaniel-401</vt:lpstr>
      <vt:lpstr>English Setter-402</vt:lpstr>
      <vt:lpstr>English Springer Spaniel-403</vt:lpstr>
      <vt:lpstr>German Short Haired Pointer-404</vt:lpstr>
      <vt:lpstr>Golden Retriever-405</vt:lpstr>
      <vt:lpstr>Irish Setter-406</vt:lpstr>
      <vt:lpstr>Labrador Retriever- 407</vt:lpstr>
      <vt:lpstr>Weimaraner- 408 </vt:lpstr>
      <vt:lpstr>Non-Sporting Group</vt:lpstr>
      <vt:lpstr>Bichon Frise- 409</vt:lpstr>
      <vt:lpstr>Boston Terrier- 410</vt:lpstr>
      <vt:lpstr>Bulldog-411</vt:lpstr>
      <vt:lpstr>Chinese Shar-Pei-412</vt:lpstr>
      <vt:lpstr>Chow Chow-413</vt:lpstr>
      <vt:lpstr>Dalmatian -414</vt:lpstr>
      <vt:lpstr>Lhasa Apso-415</vt:lpstr>
      <vt:lpstr>Poodle-416</vt:lpstr>
      <vt:lpstr>Terrier Group</vt:lpstr>
      <vt:lpstr>Bull Terrier-417</vt:lpstr>
      <vt:lpstr>Cairn Terrier-418</vt:lpstr>
      <vt:lpstr>Miniature Schnauzer-419</vt:lpstr>
      <vt:lpstr>Parson Russell Terrier-420</vt:lpstr>
      <vt:lpstr>Scottish Terrier-421</vt:lpstr>
      <vt:lpstr>Smooth Fox Terrier-422</vt:lpstr>
      <vt:lpstr>West Highland White Terrier-423</vt:lpstr>
      <vt:lpstr>Wire Fox Terrier-424</vt:lpstr>
      <vt:lpstr>Herding Group</vt:lpstr>
      <vt:lpstr>Australian Cattle Dog-425</vt:lpstr>
      <vt:lpstr>Australian Shepherd-426</vt:lpstr>
      <vt:lpstr>Border Collie-427</vt:lpstr>
      <vt:lpstr>Cardigan Welsh Corgi-428</vt:lpstr>
      <vt:lpstr>Collie-429</vt:lpstr>
      <vt:lpstr>German Shepherd Dog-430</vt:lpstr>
      <vt:lpstr>Old English Sheepdog-431</vt:lpstr>
      <vt:lpstr>Pembroke Welsh Corgi-432</vt:lpstr>
      <vt:lpstr>Shetland Sheepdog-433</vt:lpstr>
      <vt:lpstr>Working Group</vt:lpstr>
      <vt:lpstr>Akita-434</vt:lpstr>
      <vt:lpstr>Alaskan Malamute-435</vt:lpstr>
      <vt:lpstr>Bernese Mountain Dog-436</vt:lpstr>
      <vt:lpstr>Boxer-437</vt:lpstr>
      <vt:lpstr>Bullmastiff-438</vt:lpstr>
      <vt:lpstr>Doberman Pinscher-439</vt:lpstr>
      <vt:lpstr>Giant Schnauzer-440</vt:lpstr>
      <vt:lpstr>Great Dane-441</vt:lpstr>
      <vt:lpstr>Great Pyrenees-442</vt:lpstr>
      <vt:lpstr>Mastiff-443</vt:lpstr>
      <vt:lpstr>Newfoundland-444</vt:lpstr>
      <vt:lpstr>Portuguese Water Dog-445</vt:lpstr>
      <vt:lpstr>Rottweiler-446</vt:lpstr>
      <vt:lpstr>Saint Bernard-447</vt:lpstr>
      <vt:lpstr>Samoyed-448</vt:lpstr>
      <vt:lpstr>Siberian Husky-449</vt:lpstr>
      <vt:lpstr>Standard Schnauzer-450</vt:lpstr>
      <vt:lpstr>Toy Group</vt:lpstr>
      <vt:lpstr>Cavalier King Charles Spaniel-451</vt:lpstr>
      <vt:lpstr>Chihuahua-452</vt:lpstr>
      <vt:lpstr>Italian Greyhound-453</vt:lpstr>
      <vt:lpstr>Maltese-454</vt:lpstr>
      <vt:lpstr>Miniature Pinscher-455</vt:lpstr>
      <vt:lpstr>Papillon- 456</vt:lpstr>
      <vt:lpstr>Pekingese-457</vt:lpstr>
      <vt:lpstr>Pomeranian-458</vt:lpstr>
      <vt:lpstr>Poodle-459</vt:lpstr>
      <vt:lpstr>Pug-460</vt:lpstr>
      <vt:lpstr>Shih Tzu-461</vt:lpstr>
      <vt:lpstr>Silky Terrier-462</vt:lpstr>
      <vt:lpstr>Toy Fox Terrier-463</vt:lpstr>
      <vt:lpstr>Yorkshire Terrier-464</vt:lpstr>
      <vt:lpstr>Hound Group</vt:lpstr>
      <vt:lpstr>Afghan Hound-465</vt:lpstr>
      <vt:lpstr>American Foxhound-466</vt:lpstr>
      <vt:lpstr>Basenji-467</vt:lpstr>
      <vt:lpstr>Basset Hound-468</vt:lpstr>
      <vt:lpstr>Beagle-469</vt:lpstr>
      <vt:lpstr>Black and Tan Coonhound-470</vt:lpstr>
      <vt:lpstr>Bloodhound-471</vt:lpstr>
      <vt:lpstr>Dachshund-472</vt:lpstr>
      <vt:lpstr>English Foxhound-473</vt:lpstr>
      <vt:lpstr>Greyhound-474</vt:lpstr>
      <vt:lpstr>Whippet-475</vt:lpstr>
    </vt:vector>
  </TitlesOfParts>
  <Company>PCS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 CDE Dog Breed</dc:title>
  <dc:creator>TD</dc:creator>
  <cp:lastModifiedBy>Jerry Johnson</cp:lastModifiedBy>
  <cp:revision>26</cp:revision>
  <dcterms:created xsi:type="dcterms:W3CDTF">2014-04-02T18:39:46Z</dcterms:created>
  <dcterms:modified xsi:type="dcterms:W3CDTF">2014-05-07T04:21:56Z</dcterms:modified>
</cp:coreProperties>
</file>